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3"/>
  </p:notesMasterIdLst>
  <p:sldIdLst>
    <p:sldId id="271" r:id="rId3"/>
    <p:sldId id="258" r:id="rId4"/>
    <p:sldId id="327" r:id="rId5"/>
    <p:sldId id="338" r:id="rId6"/>
    <p:sldId id="278" r:id="rId7"/>
    <p:sldId id="337" r:id="rId8"/>
    <p:sldId id="350" r:id="rId9"/>
    <p:sldId id="348" r:id="rId10"/>
    <p:sldId id="351" r:id="rId11"/>
    <p:sldId id="344" r:id="rId12"/>
    <p:sldId id="352" r:id="rId13"/>
    <p:sldId id="353" r:id="rId14"/>
    <p:sldId id="354" r:id="rId15"/>
    <p:sldId id="349" r:id="rId16"/>
    <p:sldId id="339" r:id="rId17"/>
    <p:sldId id="355" r:id="rId18"/>
    <p:sldId id="343" r:id="rId19"/>
    <p:sldId id="340" r:id="rId20"/>
    <p:sldId id="341" r:id="rId21"/>
    <p:sldId id="272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用简便方法计算。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(1)4.32+1.59+2.41+5.68</a:t>
            </a:r>
          </a:p>
        </p:txBody>
      </p:sp>
      <p:sp>
        <p:nvSpPr>
          <p:cNvPr id="11" name="矩形 10"/>
          <p:cNvSpPr/>
          <p:nvPr/>
        </p:nvSpPr>
        <p:spPr>
          <a:xfrm>
            <a:off x="571472" y="2000246"/>
            <a:ext cx="49292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=(4.32+5.68)+(1.59+2.41)</a:t>
            </a:r>
          </a:p>
        </p:txBody>
      </p:sp>
      <p:sp>
        <p:nvSpPr>
          <p:cNvPr id="12" name="矩形 11"/>
          <p:cNvSpPr/>
          <p:nvPr/>
        </p:nvSpPr>
        <p:spPr>
          <a:xfrm>
            <a:off x="571472" y="2714626"/>
            <a:ext cx="49292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=10+4</a:t>
            </a:r>
          </a:p>
        </p:txBody>
      </p:sp>
      <p:sp>
        <p:nvSpPr>
          <p:cNvPr id="15" name="矩形 14"/>
          <p:cNvSpPr/>
          <p:nvPr/>
        </p:nvSpPr>
        <p:spPr>
          <a:xfrm>
            <a:off x="571472" y="3357568"/>
            <a:ext cx="49292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用简便方法计算。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(2)40-2.56-7.44</a:t>
            </a:r>
          </a:p>
        </p:txBody>
      </p:sp>
      <p:sp>
        <p:nvSpPr>
          <p:cNvPr id="11" name="矩形 10"/>
          <p:cNvSpPr/>
          <p:nvPr/>
        </p:nvSpPr>
        <p:spPr>
          <a:xfrm>
            <a:off x="571472" y="2000246"/>
            <a:ext cx="49292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=40-(2.56+7.44)</a:t>
            </a:r>
          </a:p>
        </p:txBody>
      </p:sp>
      <p:sp>
        <p:nvSpPr>
          <p:cNvPr id="12" name="矩形 11"/>
          <p:cNvSpPr/>
          <p:nvPr/>
        </p:nvSpPr>
        <p:spPr>
          <a:xfrm>
            <a:off x="571472" y="2714626"/>
            <a:ext cx="49292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=40-10</a:t>
            </a:r>
          </a:p>
        </p:txBody>
      </p:sp>
      <p:sp>
        <p:nvSpPr>
          <p:cNvPr id="15" name="矩形 14"/>
          <p:cNvSpPr/>
          <p:nvPr/>
        </p:nvSpPr>
        <p:spPr>
          <a:xfrm>
            <a:off x="571472" y="3357568"/>
            <a:ext cx="49292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用简便方法计算。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(3)24.96-3.87+8.04-6.13</a:t>
            </a:r>
          </a:p>
        </p:txBody>
      </p:sp>
      <p:sp>
        <p:nvSpPr>
          <p:cNvPr id="11" name="矩形 10"/>
          <p:cNvSpPr/>
          <p:nvPr/>
        </p:nvSpPr>
        <p:spPr>
          <a:xfrm>
            <a:off x="571472" y="2000246"/>
            <a:ext cx="49292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=(24.96+8.04)-(3.87+6.13)</a:t>
            </a:r>
          </a:p>
        </p:txBody>
      </p:sp>
      <p:sp>
        <p:nvSpPr>
          <p:cNvPr id="12" name="矩形 11"/>
          <p:cNvSpPr/>
          <p:nvPr/>
        </p:nvSpPr>
        <p:spPr>
          <a:xfrm>
            <a:off x="571472" y="2714626"/>
            <a:ext cx="49292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=33-10</a:t>
            </a:r>
          </a:p>
        </p:txBody>
      </p:sp>
      <p:sp>
        <p:nvSpPr>
          <p:cNvPr id="15" name="矩形 14"/>
          <p:cNvSpPr/>
          <p:nvPr/>
        </p:nvSpPr>
        <p:spPr>
          <a:xfrm>
            <a:off x="571472" y="3357568"/>
            <a:ext cx="49292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用简便方法计算。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(4)36.25-(18.63+6.25)</a:t>
            </a:r>
          </a:p>
        </p:txBody>
      </p:sp>
      <p:sp>
        <p:nvSpPr>
          <p:cNvPr id="11" name="矩形 10"/>
          <p:cNvSpPr/>
          <p:nvPr/>
        </p:nvSpPr>
        <p:spPr>
          <a:xfrm>
            <a:off x="571472" y="2000246"/>
            <a:ext cx="49292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=36.25-6.25-18.63</a:t>
            </a:r>
          </a:p>
        </p:txBody>
      </p:sp>
      <p:sp>
        <p:nvSpPr>
          <p:cNvPr id="12" name="矩形 11"/>
          <p:cNvSpPr/>
          <p:nvPr/>
        </p:nvSpPr>
        <p:spPr>
          <a:xfrm>
            <a:off x="571472" y="2714626"/>
            <a:ext cx="49292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=11.37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下面的算式如果能简算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sym typeface="+mn-ea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里能填几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7.46+5.9+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sym typeface="+mn-ea"/>
              </a:rPr>
              <a:t>□</a:t>
            </a:r>
            <a:endParaRPr lang="en-US" altLang="zh-CN" sz="2800" dirty="0" smtClean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28860" y="2000246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0. 1</a:t>
            </a:r>
          </a:p>
        </p:txBody>
      </p:sp>
      <p:sp>
        <p:nvSpPr>
          <p:cNvPr id="12" name="矩形 11"/>
          <p:cNvSpPr/>
          <p:nvPr/>
        </p:nvSpPr>
        <p:spPr>
          <a:xfrm>
            <a:off x="1857356" y="2714626"/>
            <a:ext cx="30003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714362"/>
            <a:ext cx="8382635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:120-0.01-0.02-0.03-…-0.20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857224" y="1428742"/>
            <a:ext cx="671517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一个数连续减去几个数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等于减去这几个数的和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由于小数较多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计算麻烦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因此可以根据小数点移动引起小数大小变化规律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把它们转化成整数计算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计算出和后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再将小数点向左移动。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714362"/>
            <a:ext cx="8382635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简算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:120-0.01-0.02-0.03-…-0.20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000100" y="1785932"/>
            <a:ext cx="69294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120-0.01-0.02-0.03-…-0.20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=120-(1+2+3+…+20)÷100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=120-2.1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=117.9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785800"/>
            <a:ext cx="83826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0~7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这八个数字分别填在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sym typeface="+mn-ea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使下列等式成立。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每个数字只能用一次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0.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sym typeface="+mn-ea"/>
              </a:rPr>
              <a:t>□□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+0.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sym typeface="+mn-ea"/>
              </a:rPr>
              <a:t>□□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+0.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sym typeface="+mn-ea"/>
              </a:rPr>
              <a:t>□□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+0.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sym typeface="+mn-ea"/>
              </a:rPr>
              <a:t>□□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=1</a:t>
            </a:r>
          </a:p>
        </p:txBody>
      </p:sp>
      <p:sp>
        <p:nvSpPr>
          <p:cNvPr id="6" name="矩形 5"/>
          <p:cNvSpPr/>
          <p:nvPr/>
        </p:nvSpPr>
        <p:spPr>
          <a:xfrm>
            <a:off x="714348" y="3357568"/>
            <a:ext cx="67151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0.03+0.27+0.14+0.56=1(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24" y="928676"/>
            <a:ext cx="757242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硕硕到书店买书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买数学辅导书用去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买语文辅导书用去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他付给售货员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应找回多少元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用小数计算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1285852" y="2857502"/>
            <a:ext cx="45720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=24.6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7686" y="2833218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=15.4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108" y="3571882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100-24.6-15.4=60(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2000232" y="4261978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答：应该找回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714362"/>
            <a:ext cx="8143932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诚信商场三月份创利润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630.52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四月份创利润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550.98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五月份比三、四月份的利润和少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230.52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五月份创利润多少万元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285852" y="2786064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630.52+550.98-230.52=950.98(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1285852" y="3643320"/>
            <a:ext cx="5572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答：五月份创利润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950.98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357422" y="1785932"/>
            <a:ext cx="6000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整数加法运算定律推广到小数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21540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下列算式中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能简便运算的是哪两题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将它们抄到如图所示的方框中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并写出计算过程。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517+498-317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626-75-125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845-345÷5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643188"/>
            <a:ext cx="3714776" cy="22145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4348" y="2643188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517+498-317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34" y="3214692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=517-317+498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034" y="3786196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=698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57686" y="2643188"/>
            <a:ext cx="3714776" cy="22145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43438" y="2500312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626-75-125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9124" y="3071816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=626-(75+125)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29124" y="3643320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=626-200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33204" y="4220091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=426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286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整数加减法运算定律有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1285866"/>
            <a:ext cx="229636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6116" y="1285866"/>
            <a:ext cx="229636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1928808"/>
            <a:ext cx="229636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减法的性质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85720" y="785800"/>
            <a:ext cx="871543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8.7+9.6+3.3=              9.14-1.43-5.57=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39.5+2.7+20.5=          10-7.1-1.9=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0.48+0.52+0.8=          2.5+8.5-8=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0.6+7.9+2.1=              8.04-2.02-6.02=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2.5+2.7+2.3=              7.7-6.03-0.07=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2.46-1.46+3.6=           4.5-2.1-0.9=</a:t>
            </a:r>
          </a:p>
        </p:txBody>
      </p:sp>
      <p:sp>
        <p:nvSpPr>
          <p:cNvPr id="29" name="矩形 28"/>
          <p:cNvSpPr/>
          <p:nvPr/>
        </p:nvSpPr>
        <p:spPr>
          <a:xfrm>
            <a:off x="3041250" y="785904"/>
            <a:ext cx="118554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21.6</a:t>
            </a:r>
          </a:p>
        </p:txBody>
      </p:sp>
      <p:sp>
        <p:nvSpPr>
          <p:cNvPr id="30" name="矩形 29"/>
          <p:cNvSpPr/>
          <p:nvPr/>
        </p:nvSpPr>
        <p:spPr>
          <a:xfrm>
            <a:off x="6864260" y="785904"/>
            <a:ext cx="13322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2.14</a:t>
            </a:r>
          </a:p>
        </p:txBody>
      </p:sp>
      <p:sp>
        <p:nvSpPr>
          <p:cNvPr id="31" name="矩形 30"/>
          <p:cNvSpPr/>
          <p:nvPr/>
        </p:nvSpPr>
        <p:spPr>
          <a:xfrm>
            <a:off x="3041250" y="1436779"/>
            <a:ext cx="123126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62.7</a:t>
            </a:r>
          </a:p>
        </p:txBody>
      </p:sp>
      <p:sp>
        <p:nvSpPr>
          <p:cNvPr id="32" name="矩形 31"/>
          <p:cNvSpPr/>
          <p:nvPr/>
        </p:nvSpPr>
        <p:spPr>
          <a:xfrm>
            <a:off x="6159160" y="1437092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33" name="矩形 32"/>
          <p:cNvSpPr/>
          <p:nvPr/>
        </p:nvSpPr>
        <p:spPr>
          <a:xfrm>
            <a:off x="3041250" y="2092362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1.8</a:t>
            </a:r>
          </a:p>
        </p:txBody>
      </p:sp>
      <p:sp>
        <p:nvSpPr>
          <p:cNvPr id="34" name="矩形 33"/>
          <p:cNvSpPr/>
          <p:nvPr/>
        </p:nvSpPr>
        <p:spPr>
          <a:xfrm>
            <a:off x="6094023" y="2092362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35" name="矩形 34"/>
          <p:cNvSpPr/>
          <p:nvPr/>
        </p:nvSpPr>
        <p:spPr>
          <a:xfrm>
            <a:off x="2825985" y="2682649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10.6</a:t>
            </a:r>
          </a:p>
        </p:txBody>
      </p:sp>
      <p:sp>
        <p:nvSpPr>
          <p:cNvPr id="36" name="矩形 35"/>
          <p:cNvSpPr/>
          <p:nvPr/>
        </p:nvSpPr>
        <p:spPr>
          <a:xfrm>
            <a:off x="6807435" y="2682773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  <p:sp>
        <p:nvSpPr>
          <p:cNvPr id="37" name="矩形 36"/>
          <p:cNvSpPr/>
          <p:nvPr/>
        </p:nvSpPr>
        <p:spPr>
          <a:xfrm>
            <a:off x="2825985" y="3398418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7.5</a:t>
            </a:r>
          </a:p>
        </p:txBody>
      </p:sp>
      <p:sp>
        <p:nvSpPr>
          <p:cNvPr id="38" name="矩形 37"/>
          <p:cNvSpPr/>
          <p:nvPr/>
        </p:nvSpPr>
        <p:spPr>
          <a:xfrm>
            <a:off x="6748690" y="3398294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</a:p>
        </p:txBody>
      </p:sp>
      <p:sp>
        <p:nvSpPr>
          <p:cNvPr id="39" name="矩形 38"/>
          <p:cNvSpPr/>
          <p:nvPr/>
        </p:nvSpPr>
        <p:spPr>
          <a:xfrm>
            <a:off x="3041250" y="3956583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4.6</a:t>
            </a:r>
          </a:p>
        </p:txBody>
      </p:sp>
      <p:sp>
        <p:nvSpPr>
          <p:cNvPr id="40" name="矩形 39"/>
          <p:cNvSpPr/>
          <p:nvPr/>
        </p:nvSpPr>
        <p:spPr>
          <a:xfrm>
            <a:off x="6200375" y="3956583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21537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(1)2.98+4.35+5.65=2.98+(4.35+5.65)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是根据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(2)14.73+5.6+5.27=14.73+            +                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895976" y="1977391"/>
            <a:ext cx="23901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</a:p>
        </p:txBody>
      </p:sp>
      <p:sp>
        <p:nvSpPr>
          <p:cNvPr id="7" name="矩形 6"/>
          <p:cNvSpPr/>
          <p:nvPr/>
        </p:nvSpPr>
        <p:spPr>
          <a:xfrm>
            <a:off x="5158763" y="2620333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5.27</a:t>
            </a:r>
          </a:p>
        </p:txBody>
      </p:sp>
      <p:sp>
        <p:nvSpPr>
          <p:cNvPr id="8" name="矩形 7"/>
          <p:cNvSpPr/>
          <p:nvPr/>
        </p:nvSpPr>
        <p:spPr>
          <a:xfrm>
            <a:off x="5158763" y="2710185"/>
            <a:ext cx="1080135" cy="5759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00232" y="3286130"/>
            <a:ext cx="23901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</a:p>
        </p:txBody>
      </p:sp>
      <p:sp>
        <p:nvSpPr>
          <p:cNvPr id="10" name="矩形 9"/>
          <p:cNvSpPr/>
          <p:nvPr/>
        </p:nvSpPr>
        <p:spPr>
          <a:xfrm>
            <a:off x="6778013" y="2710185"/>
            <a:ext cx="1080135" cy="5759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55489" y="2620333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2153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填一填。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(3)25.36-(5.36+0.8)=25.36-             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(4)37.4-4.25-5.75=37.4-(             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247989" y="1191573"/>
            <a:ext cx="12407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5.36</a:t>
            </a:r>
          </a:p>
        </p:txBody>
      </p:sp>
      <p:sp>
        <p:nvSpPr>
          <p:cNvPr id="14" name="矩形 13"/>
          <p:cNvSpPr/>
          <p:nvPr/>
        </p:nvSpPr>
        <p:spPr>
          <a:xfrm>
            <a:off x="6645294" y="1191573"/>
            <a:ext cx="6413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</a:p>
        </p:txBody>
      </p:sp>
      <p:sp>
        <p:nvSpPr>
          <p:cNvPr id="15" name="矩形 14"/>
          <p:cNvSpPr/>
          <p:nvPr/>
        </p:nvSpPr>
        <p:spPr>
          <a:xfrm>
            <a:off x="7212679" y="1191573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</a:p>
        </p:txBody>
      </p:sp>
      <p:sp>
        <p:nvSpPr>
          <p:cNvPr id="16" name="矩形 15"/>
          <p:cNvSpPr/>
          <p:nvPr/>
        </p:nvSpPr>
        <p:spPr>
          <a:xfrm>
            <a:off x="5247989" y="1272218"/>
            <a:ext cx="1080135" cy="5759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0100" y="1763077"/>
            <a:ext cx="23901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19.2</a:t>
            </a:r>
          </a:p>
        </p:txBody>
      </p:sp>
      <p:sp>
        <p:nvSpPr>
          <p:cNvPr id="18" name="矩形 17"/>
          <p:cNvSpPr/>
          <p:nvPr/>
        </p:nvSpPr>
        <p:spPr>
          <a:xfrm>
            <a:off x="3428992" y="1763077"/>
            <a:ext cx="23901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减法性质</a:t>
            </a:r>
          </a:p>
        </p:txBody>
      </p:sp>
      <p:sp>
        <p:nvSpPr>
          <p:cNvPr id="19" name="矩形 18"/>
          <p:cNvSpPr/>
          <p:nvPr/>
        </p:nvSpPr>
        <p:spPr>
          <a:xfrm>
            <a:off x="7140924" y="1272218"/>
            <a:ext cx="1080135" cy="5759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00100" y="1897062"/>
            <a:ext cx="1080135" cy="5759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747923" y="2406019"/>
            <a:ext cx="12407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4.25</a:t>
            </a:r>
          </a:p>
        </p:txBody>
      </p:sp>
      <p:sp>
        <p:nvSpPr>
          <p:cNvPr id="22" name="矩形 21"/>
          <p:cNvSpPr/>
          <p:nvPr/>
        </p:nvSpPr>
        <p:spPr>
          <a:xfrm>
            <a:off x="6216666" y="2334264"/>
            <a:ext cx="6413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</a:p>
        </p:txBody>
      </p:sp>
      <p:sp>
        <p:nvSpPr>
          <p:cNvPr id="23" name="矩形 22"/>
          <p:cNvSpPr/>
          <p:nvPr/>
        </p:nvSpPr>
        <p:spPr>
          <a:xfrm>
            <a:off x="6926927" y="2406019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5.75</a:t>
            </a:r>
          </a:p>
        </p:txBody>
      </p:sp>
      <p:sp>
        <p:nvSpPr>
          <p:cNvPr id="24" name="矩形 23"/>
          <p:cNvSpPr/>
          <p:nvPr/>
        </p:nvSpPr>
        <p:spPr>
          <a:xfrm>
            <a:off x="4747923" y="2486664"/>
            <a:ext cx="1080135" cy="5759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785918" y="2928940"/>
            <a:ext cx="23901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减法性质</a:t>
            </a:r>
          </a:p>
        </p:txBody>
      </p:sp>
      <p:sp>
        <p:nvSpPr>
          <p:cNvPr id="26" name="矩形 25"/>
          <p:cNvSpPr/>
          <p:nvPr/>
        </p:nvSpPr>
        <p:spPr>
          <a:xfrm>
            <a:off x="6855172" y="2486664"/>
            <a:ext cx="1080135" cy="5759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7" grpId="0"/>
      <p:bldP spid="18" grpId="0"/>
      <p:bldP spid="21" grpId="0"/>
      <p:bldP spid="22" grpId="0"/>
      <p:bldP spid="23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(1)25.16+0.96-5.16+3.04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的简便计算方法是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A.(25.16+0.96)-(5.16+3.04)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B.25.16+5.16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-0.96+3.04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C.(25.16-5.16)+(0.96+3.04)</a:t>
            </a:r>
          </a:p>
        </p:txBody>
      </p:sp>
      <p:sp>
        <p:nvSpPr>
          <p:cNvPr id="15" name="矩形 14"/>
          <p:cNvSpPr/>
          <p:nvPr/>
        </p:nvSpPr>
        <p:spPr>
          <a:xfrm>
            <a:off x="7715272" y="1285866"/>
            <a:ext cx="1019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下面各题中不能简算的是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A.52.5+18.67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-8.67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B.73.6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-32.8-27.2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C.200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-85.3+14.7</a:t>
            </a:r>
          </a:p>
        </p:txBody>
      </p:sp>
      <p:sp>
        <p:nvSpPr>
          <p:cNvPr id="15" name="矩形 14"/>
          <p:cNvSpPr/>
          <p:nvPr/>
        </p:nvSpPr>
        <p:spPr>
          <a:xfrm>
            <a:off x="5214942" y="1357304"/>
            <a:ext cx="1019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725</Words>
  <Application>Microsoft Office PowerPoint</Application>
  <PresentationFormat>全屏显示(16:9)</PresentationFormat>
  <Paragraphs>123</Paragraphs>
  <Slides>20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357</cp:revision>
  <dcterms:created xsi:type="dcterms:W3CDTF">2018-12-06T02:32:00Z</dcterms:created>
  <dcterms:modified xsi:type="dcterms:W3CDTF">2020-12-26T11:54:18Z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